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10EE7-66EE-43B8-BC58-E4B4F27EC5C8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8D120-FD2B-4556-93DE-F8D02CDC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0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D120-FD2B-4556-93DE-F8D02CDCB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D120-FD2B-4556-93DE-F8D02CDCBB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D120-FD2B-4556-93DE-F8D02CDCBB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5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D120-FD2B-4556-93DE-F8D02CDCBB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4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711" y="249936"/>
            <a:ext cx="17492472" cy="9305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272" y="265175"/>
            <a:ext cx="15752064" cy="91531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1791"/>
            <a:ext cx="18288000" cy="91470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727" y="262127"/>
            <a:ext cx="14606016" cy="91500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727" y="262127"/>
            <a:ext cx="14606016" cy="91500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19" y="262127"/>
            <a:ext cx="11957304" cy="7741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249936"/>
            <a:ext cx="14834616" cy="93207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249936"/>
            <a:ext cx="17129760" cy="69098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249936"/>
            <a:ext cx="17065752" cy="69098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" y="249936"/>
            <a:ext cx="17041368" cy="83179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703" y="231647"/>
            <a:ext cx="10908792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" y="265175"/>
            <a:ext cx="15057119" cy="93177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136" y="265175"/>
            <a:ext cx="15212567" cy="92384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232" y="265175"/>
            <a:ext cx="16166591" cy="83027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855" y="265175"/>
            <a:ext cx="14343888" cy="93055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145792"/>
            <a:ext cx="7187184" cy="59954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463" y="231647"/>
            <a:ext cx="16215360" cy="88331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703" y="265175"/>
            <a:ext cx="15462504" cy="4194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3" y="265175"/>
            <a:ext cx="15462504" cy="8732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2783" y="265175"/>
            <a:ext cx="11987784" cy="71109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" y="265175"/>
            <a:ext cx="16447008" cy="89885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265175"/>
            <a:ext cx="16904208" cy="9122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383" y="265175"/>
            <a:ext cx="12999720" cy="63642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</Words>
  <Application>Microsoft Office PowerPoint</Application>
  <PresentationFormat>Custom</PresentationFormat>
  <Paragraphs>4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Truck Sales</dc:title>
  <dc:creator>Bhaskar Ulichi</dc:creator>
  <cp:keywords>DAFgqLC-6MU,BAFT7DUpe8g</cp:keywords>
  <cp:lastModifiedBy>Ulichi, BhaskarTeja</cp:lastModifiedBy>
  <cp:revision>2</cp:revision>
  <dcterms:created xsi:type="dcterms:W3CDTF">2023-04-24T01:58:53Z</dcterms:created>
  <dcterms:modified xsi:type="dcterms:W3CDTF">2023-04-24T02:02:48Z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2023-04-24T00:00:00Z</vt:filetime>
  </property>
</Properties>
</file>